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99" autoAdjust="0"/>
    <p:restoredTop sz="94481" autoAdjust="0"/>
  </p:normalViewPr>
  <p:slideViewPr>
    <p:cSldViewPr>
      <p:cViewPr varScale="1">
        <p:scale>
          <a:sx n="55" d="100"/>
          <a:sy n="55" d="100"/>
        </p:scale>
        <p:origin x="216" y="7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200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25864B-8EC7-0342-A50E-2DB871D7AE4E}"/>
              </a:ext>
            </a:extLst>
          </p:cNvPr>
          <p:cNvSpPr txBox="1"/>
          <p:nvPr/>
        </p:nvSpPr>
        <p:spPr>
          <a:xfrm>
            <a:off x="15494000" y="8737600"/>
            <a:ext cx="635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FJ" sz="1400">
                <a:solidFill>
                  <a:srgbClr val="CCCCCC"/>
                </a:solidFill>
                <a:latin typeface="Calibri"/>
                <a:cs typeface="Calibri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84730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200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25998D-57FF-C442-AE1D-C0661AB3EB96}"/>
              </a:ext>
            </a:extLst>
          </p:cNvPr>
          <p:cNvSpPr txBox="1"/>
          <p:nvPr/>
        </p:nvSpPr>
        <p:spPr>
          <a:xfrm>
            <a:off x="15494000" y="8737600"/>
            <a:ext cx="635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FJ" sz="1400">
                <a:solidFill>
                  <a:srgbClr val="CCCCCC"/>
                </a:solidFill>
                <a:latin typeface="Calibri"/>
                <a:cs typeface="Calibri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13420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200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E09519-0965-CE40-9506-B3940623E2B4}"/>
              </a:ext>
            </a:extLst>
          </p:cNvPr>
          <p:cNvSpPr txBox="1"/>
          <p:nvPr/>
        </p:nvSpPr>
        <p:spPr>
          <a:xfrm>
            <a:off x="15494000" y="8737600"/>
            <a:ext cx="635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FJ" sz="1400">
                <a:solidFill>
                  <a:srgbClr val="CCCCCC"/>
                </a:solidFill>
                <a:latin typeface="Calibri"/>
                <a:cs typeface="Calibri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25684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200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924CF5-09D5-4B40-9EE7-A0274021B79A}"/>
              </a:ext>
            </a:extLst>
          </p:cNvPr>
          <p:cNvSpPr txBox="1"/>
          <p:nvPr/>
        </p:nvSpPr>
        <p:spPr>
          <a:xfrm>
            <a:off x="15494000" y="8737600"/>
            <a:ext cx="635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FJ" sz="1400">
                <a:solidFill>
                  <a:srgbClr val="CCCCCC"/>
                </a:solidFill>
                <a:latin typeface="Calibri"/>
                <a:cs typeface="Calibri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40447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200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897B98-5A50-F84C-8BCD-C032F0398B14}"/>
              </a:ext>
            </a:extLst>
          </p:cNvPr>
          <p:cNvSpPr txBox="1"/>
          <p:nvPr/>
        </p:nvSpPr>
        <p:spPr>
          <a:xfrm>
            <a:off x="15494000" y="8737600"/>
            <a:ext cx="635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FJ" sz="1400">
                <a:solidFill>
                  <a:srgbClr val="CCCCCC"/>
                </a:solidFill>
                <a:latin typeface="Calibri"/>
                <a:cs typeface="Calibri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859390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200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7BA868-9EFA-BD4D-8872-E356CDC28484}"/>
              </a:ext>
            </a:extLst>
          </p:cNvPr>
          <p:cNvSpPr txBox="1"/>
          <p:nvPr/>
        </p:nvSpPr>
        <p:spPr>
          <a:xfrm>
            <a:off x="15494000" y="8737600"/>
            <a:ext cx="635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FJ" sz="1400">
                <a:solidFill>
                  <a:srgbClr val="CCCCCC"/>
                </a:solidFill>
                <a:latin typeface="Calibri"/>
                <a:cs typeface="Calibri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64530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200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7F1C89-33B1-DC44-A59A-C875F6FCB618}"/>
              </a:ext>
            </a:extLst>
          </p:cNvPr>
          <p:cNvSpPr txBox="1"/>
          <p:nvPr/>
        </p:nvSpPr>
        <p:spPr>
          <a:xfrm>
            <a:off x="15494000" y="8737600"/>
            <a:ext cx="635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FJ" sz="1400">
                <a:solidFill>
                  <a:srgbClr val="CCCCCC"/>
                </a:solidFill>
                <a:latin typeface="Calibri"/>
                <a:cs typeface="Calibri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30782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200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E50DD1-1493-EF46-B16E-D01AE5033C7F}"/>
              </a:ext>
            </a:extLst>
          </p:cNvPr>
          <p:cNvSpPr txBox="1"/>
          <p:nvPr/>
        </p:nvSpPr>
        <p:spPr>
          <a:xfrm>
            <a:off x="15494000" y="8737600"/>
            <a:ext cx="635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FJ" sz="1400">
                <a:solidFill>
                  <a:srgbClr val="CCCCCC"/>
                </a:solidFill>
                <a:latin typeface="Calibri"/>
                <a:cs typeface="Calibri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422709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200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A83766-935A-D149-8EFF-04D60B5F9E69}"/>
              </a:ext>
            </a:extLst>
          </p:cNvPr>
          <p:cNvSpPr txBox="1"/>
          <p:nvPr/>
        </p:nvSpPr>
        <p:spPr>
          <a:xfrm>
            <a:off x="15494000" y="8737600"/>
            <a:ext cx="635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FJ" sz="1400">
                <a:solidFill>
                  <a:srgbClr val="CCCCCC"/>
                </a:solidFill>
                <a:latin typeface="Calibri"/>
                <a:cs typeface="Calibri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59617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200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64CCB5-848F-B245-908A-12F3606821A9}"/>
              </a:ext>
            </a:extLst>
          </p:cNvPr>
          <p:cNvSpPr txBox="1"/>
          <p:nvPr/>
        </p:nvSpPr>
        <p:spPr>
          <a:xfrm>
            <a:off x="15494000" y="8737600"/>
            <a:ext cx="635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FJ" sz="1400">
                <a:solidFill>
                  <a:srgbClr val="CCCCCC"/>
                </a:solidFill>
                <a:latin typeface="Calibri"/>
                <a:cs typeface="Calibri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068790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200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DD5A5C-74ED-A84F-91E1-2CDF87562DC0}"/>
              </a:ext>
            </a:extLst>
          </p:cNvPr>
          <p:cNvSpPr txBox="1"/>
          <p:nvPr/>
        </p:nvSpPr>
        <p:spPr>
          <a:xfrm>
            <a:off x="15494000" y="8737600"/>
            <a:ext cx="635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FJ" sz="1400">
                <a:solidFill>
                  <a:srgbClr val="CCCCCC"/>
                </a:solidFill>
                <a:latin typeface="Calibri"/>
                <a:cs typeface="Calibri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02469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200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714271-7501-DF48-A5CB-154AE180823F}"/>
              </a:ext>
            </a:extLst>
          </p:cNvPr>
          <p:cNvSpPr txBox="1"/>
          <p:nvPr/>
        </p:nvSpPr>
        <p:spPr>
          <a:xfrm>
            <a:off x="15494000" y="8737600"/>
            <a:ext cx="635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FJ" sz="1400">
                <a:solidFill>
                  <a:srgbClr val="CCCCCC"/>
                </a:solidFill>
                <a:latin typeface="Calibri"/>
                <a:cs typeface="Calibri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404051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200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EF0450-676E-8444-9B7E-ACC5ECFBC446}"/>
              </a:ext>
            </a:extLst>
          </p:cNvPr>
          <p:cNvSpPr txBox="1"/>
          <p:nvPr/>
        </p:nvSpPr>
        <p:spPr>
          <a:xfrm>
            <a:off x="15494000" y="8737600"/>
            <a:ext cx="635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FJ" sz="1400">
                <a:solidFill>
                  <a:srgbClr val="CCCCCC"/>
                </a:solidFill>
                <a:latin typeface="Calibri"/>
                <a:cs typeface="Calibri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170302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200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2E44B4-68F8-8645-92DE-41BF30F3EFC9}"/>
              </a:ext>
            </a:extLst>
          </p:cNvPr>
          <p:cNvSpPr txBox="1"/>
          <p:nvPr/>
        </p:nvSpPr>
        <p:spPr>
          <a:xfrm>
            <a:off x="15494000" y="8737600"/>
            <a:ext cx="635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FJ" sz="1400">
                <a:solidFill>
                  <a:srgbClr val="CCCCCC"/>
                </a:solidFill>
                <a:latin typeface="Calibri"/>
                <a:cs typeface="Calibri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079487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49393D6-DB09-354B-8BB5-72CB2A14E816}">
  <we:reference id="wa200010001" version="1.0.0.1" store="en-US" storeType="OMEX"/>
  <we:alternateReferences>
    <we:reference id="WA200010001" version="1.0.0.1" store="" storeType="OMEX"/>
  </we:alternateReferences>
  <we:properties>
    <we:property name="claude.fileId" value="&quot;18c3c5c1-bd8e-4e6a-a346-9b7a4c1d7aef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14</Words>
  <Application>Microsoft Macintosh PowerPoint</Application>
  <PresentationFormat>Custom</PresentationFormat>
  <Paragraphs>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Jason Mitchell</cp:lastModifiedBy>
  <cp:revision>3</cp:revision>
  <dcterms:created xsi:type="dcterms:W3CDTF">2006-08-16T00:00:00Z</dcterms:created>
  <dcterms:modified xsi:type="dcterms:W3CDTF">2026-04-15T04:04:08Z</dcterms:modified>
</cp:coreProperties>
</file>